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62"/>
  </p:normalViewPr>
  <p:slideViewPr>
    <p:cSldViewPr snapToGrid="0" snapToObjects="1">
      <p:cViewPr varScale="1">
        <p:scale>
          <a:sx n="90" d="100"/>
          <a:sy n="90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Oilseeds, LLC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Carrington, North Dakota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Oilseeds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Specialty oilseed processing</a:t>
            </a:r>
          </a:p>
          <a:p>
            <a:r>
              <a:rPr lang="en-US" dirty="0" smtClean="0"/>
              <a:t>Flaxseed, hempseed and borage</a:t>
            </a:r>
          </a:p>
          <a:p>
            <a:r>
              <a:rPr lang="en-US" dirty="0" smtClean="0"/>
              <a:t>Roasting, cold press expelling, milling or size reduction and sifting</a:t>
            </a:r>
          </a:p>
          <a:p>
            <a:r>
              <a:rPr lang="en-US" dirty="0" smtClean="0"/>
              <a:t>75% export and 25% domestic sales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55362"/>
            <a:ext cx="2540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755362"/>
            <a:ext cx="24003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66" y="3755362"/>
            <a:ext cx="274178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Hemp and our products!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oils, high in omega 3, take a spoonful per day!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protein powders, including all the amino acids, great for vegetarians!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roasted seeds, great as a salad topper!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1557338"/>
            <a:ext cx="7029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our customers use our hempseed products!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Salad dressings</a:t>
            </a:r>
          </a:p>
          <a:p>
            <a:r>
              <a:rPr lang="en-US" dirty="0" smtClean="0"/>
              <a:t>Pasta</a:t>
            </a:r>
          </a:p>
          <a:p>
            <a:r>
              <a:rPr lang="en-US" dirty="0" smtClean="0"/>
              <a:t>Baking ingredients  (brownie mix, pancake mix, etc.)</a:t>
            </a:r>
          </a:p>
          <a:p>
            <a:r>
              <a:rPr lang="en-US" dirty="0" smtClean="0"/>
              <a:t>Salad toppers</a:t>
            </a:r>
          </a:p>
          <a:p>
            <a:r>
              <a:rPr lang="en-US" dirty="0" smtClean="0"/>
              <a:t>Snacks</a:t>
            </a:r>
          </a:p>
          <a:p>
            <a:r>
              <a:rPr lang="en-US" dirty="0" smtClean="0"/>
              <a:t>Energy bars</a:t>
            </a:r>
          </a:p>
          <a:p>
            <a:r>
              <a:rPr lang="en-US" dirty="0" smtClean="0"/>
              <a:t>Granola</a:t>
            </a:r>
          </a:p>
          <a:p>
            <a:r>
              <a:rPr lang="en-US" dirty="0" smtClean="0"/>
              <a:t>Protein smoothies</a:t>
            </a:r>
          </a:p>
          <a:p>
            <a:r>
              <a:rPr lang="en-US" dirty="0" smtClean="0"/>
              <a:t>Topical skin and joint treatment (lotions, balms, soap, hair products)</a:t>
            </a:r>
          </a:p>
          <a:p>
            <a:r>
              <a:rPr lang="en-US" dirty="0" smtClean="0"/>
              <a:t>Pet supplements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8" y="1269999"/>
            <a:ext cx="4387850" cy="2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61" y="314037"/>
            <a:ext cx="2767830" cy="473926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Growing hemp in America</a:t>
            </a:r>
            <a:br>
              <a:rPr lang="en-US" sz="1400" dirty="0" smtClean="0"/>
            </a:br>
            <a:r>
              <a:rPr lang="en-US" sz="1200" dirty="0" smtClean="0"/>
              <a:t>Not all is organic (3 year transition)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Pesticide free</a:t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9274000" y="599564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6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Hempseed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</a:rPr>
              <a:t>PROS: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dirty="0" smtClean="0"/>
              <a:t>Great for vegetarians </a:t>
            </a:r>
          </a:p>
          <a:p>
            <a:r>
              <a:rPr lang="en-US" dirty="0" smtClean="0"/>
              <a:t>Complete meat replacement</a:t>
            </a:r>
          </a:p>
          <a:p>
            <a:r>
              <a:rPr lang="en-US" dirty="0" smtClean="0"/>
              <a:t>Great source of omega 3 essential fatty acids</a:t>
            </a:r>
          </a:p>
          <a:p>
            <a:r>
              <a:rPr lang="en-US" dirty="0" smtClean="0"/>
              <a:t>Good source of fiber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65461" y="2160588"/>
            <a:ext cx="4184034" cy="388077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CONS:</a:t>
            </a:r>
          </a:p>
          <a:p>
            <a:r>
              <a:rPr lang="en-US" dirty="0" smtClean="0"/>
              <a:t>Need to develop markets</a:t>
            </a:r>
          </a:p>
          <a:p>
            <a:r>
              <a:rPr lang="en-US" dirty="0" smtClean="0"/>
              <a:t>Federal government considers hemp a narcotic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771525"/>
            <a:ext cx="6100762" cy="58293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</TotalTime>
  <Words>165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Facet</vt:lpstr>
      <vt:lpstr>Healthy Oilseeds, LLC</vt:lpstr>
      <vt:lpstr>Healthy Oilseeds</vt:lpstr>
      <vt:lpstr>Hemp and our products!</vt:lpstr>
      <vt:lpstr>How our customers use our hempseed products!</vt:lpstr>
      <vt:lpstr>Growing hemp in America Not all is organic (3 year transition)  Pesticide free      </vt:lpstr>
      <vt:lpstr>Hempseed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Oilseeds, LLC</dc:title>
  <dc:creator>Roger Gussiaas</dc:creator>
  <cp:lastModifiedBy>Roger Gussiaas</cp:lastModifiedBy>
  <cp:revision>14</cp:revision>
  <dcterms:created xsi:type="dcterms:W3CDTF">2018-04-10T13:49:12Z</dcterms:created>
  <dcterms:modified xsi:type="dcterms:W3CDTF">2018-04-10T19:53:17Z</dcterms:modified>
</cp:coreProperties>
</file>